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58" r:id="rId6"/>
    <p:sldId id="257" r:id="rId7"/>
    <p:sldId id="265" r:id="rId8"/>
    <p:sldId id="267" r:id="rId9"/>
    <p:sldId id="268" r:id="rId10"/>
    <p:sldId id="269" r:id="rId11"/>
    <p:sldId id="262" r:id="rId12"/>
    <p:sldId id="264" r:id="rId13"/>
    <p:sldId id="263" r:id="rId14"/>
    <p:sldId id="270" r:id="rId15"/>
    <p:sldId id="271" r:id="rId16"/>
    <p:sldId id="272" r:id="rId17"/>
    <p:sldId id="266" r:id="rId18"/>
    <p:sldId id="273" r:id="rId19"/>
    <p:sldId id="277" r:id="rId20"/>
    <p:sldId id="274" r:id="rId21"/>
    <p:sldId id="285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3F2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882F-E68B-FC55-F3F2-FD0B8B81B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3D383-FA5B-0472-56EE-EDDE298CE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E465E-74A9-7418-61D2-FCA2891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5F84-77E5-7913-0803-C750C172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420B-FAD1-A453-9449-CCEDEA2F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54B2-221A-84BD-B7A3-AF1CA5A8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EB9C4-9602-C58D-A0AD-557DEF55F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97CB-F077-576A-B10F-B7B18B27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0866F-74E2-3DE4-ADC6-31584F7A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DEEF-F590-06E4-ACEA-40DD9FE2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2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CD3F8-AB4D-78DD-CE0C-B33ACC7C1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ACCFA-4983-89E5-40C8-8C598A454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FC894-6A9F-C1A7-B7BA-7C21CCC0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3E82-2250-BFE4-B157-7705E4DC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E155-1E94-1DCF-C313-6D959BEB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CC99-A941-D3C7-DBC0-0B4E7247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6737-3783-C051-C4DE-FDCED203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D56B-13B0-DBD1-0324-A5E26D15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C2B3-020B-D3AE-3BF0-BDD34999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93021-497E-038F-7DF6-CFA641B8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8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DA2D-310E-ABB6-05C5-1F3D4603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0E5D-4356-AC17-CF57-F286534B4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90ED4-9BC8-74FD-F6BA-3A1FBD86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9166D-FB50-F0B1-57D4-FAAAB73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CAD6-8D0B-3818-F6B1-7FA686BA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1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845F-A5B6-E03F-D5D7-97590FA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3728C-03D7-ED52-CB10-49DB9FAFD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D9337-2F3F-7335-BE09-A1CFD76E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0016C-4A56-DFD1-FD64-17AA85D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9E041-48AA-E237-03BA-0BA3B5BB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464C3-78B1-0F5D-E043-0B058586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8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128C-2A79-046F-8CDB-E1449139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239E-953A-E93C-8687-5554C6A8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0C13B-4CA1-63BD-39C0-0C298025C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D9DFB-4439-805F-2D1A-8C9DED813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EB8F9-4CD8-5FCE-B7DA-A1B7260B5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4F536-C712-4637-C166-9C0C8633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9E3DC-6266-CD45-8C11-F196B6D8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1374A-55D2-447D-788F-27383E87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8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9C85-818E-C9F1-7A21-6002EB5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2AE33-DC6B-B55D-923D-AA18E4D8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AFD1-27A9-624A-9652-8894D90C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44E3E-5AD1-F4AC-AD1E-1337C36C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07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347A-D21E-6E3F-BEEA-3CBA59CE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EF33A-AA81-11E0-E90D-4D144F2C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AA2C-6F56-491F-684E-F5346CAB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513-801C-4741-7236-1C467CC0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7C1B-6C32-C539-26BC-8B3534DC4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3AFCE-4FC2-D762-3B3E-1D6103370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CA789-457E-4562-6A48-C0996B18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A0138-8BBF-F130-0667-609674E7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CAC45-D8DB-3CA6-7AF3-53432C42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8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E895-A55D-FD08-C9F5-59DF266B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DCFE-EAE4-7B09-41F8-998F35ABB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D42FC-AB90-6243-3618-6B634E9DD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55AF6-92A6-2DBB-A70A-9A9D727A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14317-2DBC-09A0-1328-EF563001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E2DBE-DF37-CF02-DCED-4B5FEEB6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0ADF8-CC10-F97D-2A7E-0FCA721F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0DDD-9534-0215-4676-EDEE1B5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14078-54CE-354A-3DC0-6BDF2DDCD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76E8-DBDF-4EEF-BF39-62FDC92C57F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AEF0-5F07-3A31-86BD-8FE56D4A3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406EE-27C3-79AE-EE70-7604C5759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C7C73-C512-4635-B737-DD16C98A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6997454" y="1476551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Connection through SSH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D0E1F-C8B0-46C9-09A3-4DE01D58AAE1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2023-08-07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  <p:pic>
        <p:nvPicPr>
          <p:cNvPr id="1030" name="Picture 6" descr="Linux Logo - PNG and Vector - Logo Download">
            <a:extLst>
              <a:ext uri="{FF2B5EF4-FFF2-40B4-BE49-F238E27FC236}">
                <a16:creationId xmlns:a16="http://schemas.microsoft.com/office/drawing/2014/main" id="{D491A584-9C0F-8418-D74A-384034643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2957499" y="2021992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9E661-97B7-138D-1147-29449715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3" y="2425598"/>
            <a:ext cx="1622388" cy="136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1998-9BC2-9DE1-DF9E-46E4ADED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42" y="129979"/>
            <a:ext cx="1390618" cy="125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3FD11-D3AE-C392-B922-F10495F9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07" y="2425598"/>
            <a:ext cx="1622388" cy="136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9CB36-9CAA-DDC9-2855-02A7C0E5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99" y="1742236"/>
            <a:ext cx="1622388" cy="13667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B41E327-9D7B-1DAB-6900-6264D854DD69}"/>
              </a:ext>
            </a:extLst>
          </p:cNvPr>
          <p:cNvGrpSpPr/>
          <p:nvPr/>
        </p:nvGrpSpPr>
        <p:grpSpPr>
          <a:xfrm flipV="1">
            <a:off x="4745321" y="1620082"/>
            <a:ext cx="2266660" cy="462718"/>
            <a:chOff x="5723221" y="3283782"/>
            <a:chExt cx="2266660" cy="5207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AD2C-859E-BDAE-D68C-44D0BA44CD7A}"/>
                </a:ext>
              </a:extLst>
            </p:cNvPr>
            <p:cNvCxnSpPr/>
            <p:nvPr/>
          </p:nvCxnSpPr>
          <p:spPr>
            <a:xfrm flipH="1" flipV="1">
              <a:off x="572322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617643-2633-116A-EBAF-9288571D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6551" y="3283782"/>
              <a:ext cx="113333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ABE935-4EF3-D986-BE9B-358453336394}"/>
                </a:ext>
              </a:extLst>
            </p:cNvPr>
            <p:cNvCxnSpPr/>
            <p:nvPr/>
          </p:nvCxnSpPr>
          <p:spPr>
            <a:xfrm flipV="1">
              <a:off x="6856551" y="3283782"/>
              <a:ext cx="0" cy="520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4" descr="Windows — Story">
            <a:extLst>
              <a:ext uri="{FF2B5EF4-FFF2-40B4-BE49-F238E27FC236}">
                <a16:creationId xmlns:a16="http://schemas.microsoft.com/office/drawing/2014/main" id="{D6681EC2-5A2F-CD8A-B831-49A9FE5F3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872490" y="408064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indows — Story">
            <a:extLst>
              <a:ext uri="{FF2B5EF4-FFF2-40B4-BE49-F238E27FC236}">
                <a16:creationId xmlns:a16="http://schemas.microsoft.com/office/drawing/2014/main" id="{613C4134-DD9E-8B5F-4959-532EBF1FA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3289843" y="4685656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Linux Logo - PNG and Vector - Logo Download">
            <a:extLst>
              <a:ext uri="{FF2B5EF4-FFF2-40B4-BE49-F238E27FC236}">
                <a16:creationId xmlns:a16="http://schemas.microsoft.com/office/drawing/2014/main" id="{EF7DE883-CC90-5BE7-D063-6BFAEDD74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t="34521" r="10457" b="34794"/>
          <a:stretch/>
        </p:blipFill>
        <p:spPr bwMode="auto">
          <a:xfrm>
            <a:off x="6865034" y="4658416"/>
            <a:ext cx="1040240" cy="40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46AF39-180B-F012-0C43-6A4F0338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60" y="5083212"/>
            <a:ext cx="1622388" cy="13667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8030AA-3226-7B77-7FDF-42B9C56F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431" y="5139363"/>
            <a:ext cx="1390618" cy="12544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048AF1-9AE6-22E4-E2E8-A44759073BA5}"/>
              </a:ext>
            </a:extLst>
          </p:cNvPr>
          <p:cNvCxnSpPr/>
          <p:nvPr/>
        </p:nvCxnSpPr>
        <p:spPr>
          <a:xfrm>
            <a:off x="5070277" y="5619336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DC204104-BAE5-AB7C-ED77-295FF83C26C0}"/>
              </a:ext>
            </a:extLst>
          </p:cNvPr>
          <p:cNvSpPr/>
          <p:nvPr/>
        </p:nvSpPr>
        <p:spPr>
          <a:xfrm>
            <a:off x="5311577" y="5301836"/>
            <a:ext cx="634999" cy="634999"/>
          </a:xfrm>
          <a:prstGeom prst="mathMultiply">
            <a:avLst>
              <a:gd name="adj1" fmla="val 6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7A0C-325A-0B89-35F7-343161D25D8E}"/>
              </a:ext>
            </a:extLst>
          </p:cNvPr>
          <p:cNvSpPr txBox="1"/>
          <p:nvPr/>
        </p:nvSpPr>
        <p:spPr>
          <a:xfrm flipH="1">
            <a:off x="4944433" y="506202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barrier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52697-13EA-D152-58DD-4DAF42D6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5"/>
            <a:ext cx="12192000" cy="22577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D3EEC-F2DB-1727-5706-9219B17F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46" y="3044660"/>
            <a:ext cx="4695508" cy="36654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733DCD-E9EF-13ED-66C0-EC23F52CA72F}"/>
              </a:ext>
            </a:extLst>
          </p:cNvPr>
          <p:cNvCxnSpPr>
            <a:cxnSpLocks/>
          </p:cNvCxnSpPr>
          <p:nvPr/>
        </p:nvCxnSpPr>
        <p:spPr>
          <a:xfrm>
            <a:off x="6096000" y="2535929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0F54C-ED63-ACD1-981D-7C49F7119CEF}"/>
              </a:ext>
            </a:extLst>
          </p:cNvPr>
          <p:cNvSpPr/>
          <p:nvPr/>
        </p:nvSpPr>
        <p:spPr>
          <a:xfrm>
            <a:off x="1990413" y="362246"/>
            <a:ext cx="1652673" cy="203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15C2B-79FC-2A2E-48FD-AFBCB4C7438C}"/>
              </a:ext>
            </a:extLst>
          </p:cNvPr>
          <p:cNvSpPr txBox="1"/>
          <p:nvPr/>
        </p:nvSpPr>
        <p:spPr>
          <a:xfrm>
            <a:off x="212281" y="3622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E788D-9E29-1A30-122A-9133C4F1106D}"/>
              </a:ext>
            </a:extLst>
          </p:cNvPr>
          <p:cNvSpPr txBox="1"/>
          <p:nvPr/>
        </p:nvSpPr>
        <p:spPr>
          <a:xfrm>
            <a:off x="1446674" y="2025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4140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41A2DE-A4C7-E359-E86B-FB4CAF8E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2" y="809280"/>
            <a:ext cx="11690555" cy="52394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12DE4-2B82-71AE-A6F7-22A63381BA5E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2023-09-19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3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8177B-0AC8-8171-E145-D79BE50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07" y="1980998"/>
            <a:ext cx="4553585" cy="28960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26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D3C2630-1568-2CFC-6F0C-E7AB12EE2989}"/>
              </a:ext>
            </a:extLst>
          </p:cNvPr>
          <p:cNvSpPr/>
          <p:nvPr/>
        </p:nvSpPr>
        <p:spPr>
          <a:xfrm>
            <a:off x="112288" y="0"/>
            <a:ext cx="12297624" cy="6807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E7BFA-435D-C4E4-ECAF-4A748E73F84A}"/>
              </a:ext>
            </a:extLst>
          </p:cNvPr>
          <p:cNvGrpSpPr/>
          <p:nvPr/>
        </p:nvGrpSpPr>
        <p:grpSpPr>
          <a:xfrm>
            <a:off x="184688" y="50431"/>
            <a:ext cx="9183329" cy="6682530"/>
            <a:chOff x="184688" y="50431"/>
            <a:chExt cx="9183329" cy="66825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E7329-6664-F486-B0CA-231D54E69ED0}"/>
                </a:ext>
              </a:extLst>
            </p:cNvPr>
            <p:cNvSpPr/>
            <p:nvPr/>
          </p:nvSpPr>
          <p:spPr>
            <a:xfrm>
              <a:off x="184688" y="50431"/>
              <a:ext cx="9183329" cy="3931634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552E1B-1BC2-D72D-428E-652388AF4C33}"/>
                </a:ext>
              </a:extLst>
            </p:cNvPr>
            <p:cNvGrpSpPr/>
            <p:nvPr/>
          </p:nvGrpSpPr>
          <p:grpSpPr>
            <a:xfrm>
              <a:off x="184688" y="50431"/>
              <a:ext cx="6471751" cy="3861169"/>
              <a:chOff x="184688" y="50431"/>
              <a:chExt cx="6471751" cy="3861169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E9573CA-2619-AB89-8F74-E0A9C7202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380"/>
              <a:stretch/>
            </p:blipFill>
            <p:spPr>
              <a:xfrm>
                <a:off x="184688" y="50431"/>
                <a:ext cx="6471751" cy="3861169"/>
              </a:xfrm>
              <a:prstGeom prst="rect">
                <a:avLst/>
              </a:prstGeom>
            </p:spPr>
          </p:pic>
          <p:pic>
            <p:nvPicPr>
              <p:cNvPr id="7" name="Picture 6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FE9E88E-B509-44B7-0202-9C1E19BE03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1164" t="44995" b="31980"/>
              <a:stretch/>
            </p:blipFill>
            <p:spPr>
              <a:xfrm>
                <a:off x="1554382" y="1823859"/>
                <a:ext cx="5102057" cy="901453"/>
              </a:xfrm>
              <a:prstGeom prst="rect">
                <a:avLst/>
              </a:prstGeom>
            </p:spPr>
          </p:pic>
        </p:grpSp>
        <p:pic>
          <p:nvPicPr>
            <p:cNvPr id="10" name="Picture 9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FCA8C1D8-3477-6E89-1452-289D4277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688" y="4132689"/>
              <a:ext cx="9183329" cy="260027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6A4242E-7C77-8A1E-822B-F2C647EFE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125" y="2183173"/>
            <a:ext cx="2314898" cy="3753374"/>
          </a:xfrm>
          <a:prstGeom prst="rect">
            <a:avLst/>
          </a:prstGeom>
          <a:ln w="19050">
            <a:solidFill>
              <a:srgbClr val="1C1C1C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62B28A-4CC8-8B6E-FA18-1579BC97D304}"/>
              </a:ext>
            </a:extLst>
          </p:cNvPr>
          <p:cNvSpPr txBox="1"/>
          <p:nvPr/>
        </p:nvSpPr>
        <p:spPr>
          <a:xfrm>
            <a:off x="9920821" y="175693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outdir</a:t>
            </a:r>
            <a:r>
              <a:rPr lang="en-US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/read/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29F16-597B-46AB-F124-B35E502B2360}"/>
              </a:ext>
            </a:extLst>
          </p:cNvPr>
          <p:cNvCxnSpPr/>
          <p:nvPr/>
        </p:nvCxnSpPr>
        <p:spPr>
          <a:xfrm>
            <a:off x="9512300" y="4064000"/>
            <a:ext cx="33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6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3B77CE9-BA13-FB12-61F0-41A6816D2DBF}"/>
              </a:ext>
            </a:extLst>
          </p:cNvPr>
          <p:cNvSpPr/>
          <p:nvPr/>
        </p:nvSpPr>
        <p:spPr>
          <a:xfrm>
            <a:off x="2961575" y="740263"/>
            <a:ext cx="7575389" cy="4737167"/>
          </a:xfrm>
          <a:prstGeom prst="rect">
            <a:avLst/>
          </a:prstGeom>
          <a:solidFill>
            <a:srgbClr val="2828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205F9-A2BE-0441-54C6-034E609C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9" y="1114969"/>
            <a:ext cx="790685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BD30B-95C7-508E-BC10-BDBF883E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6" y="1114969"/>
            <a:ext cx="2619741" cy="26102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385A9-2DD2-9A72-92ED-166E3461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89" y="1364548"/>
            <a:ext cx="1276528" cy="245779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A61D6-24C2-1DF0-F323-DA361982799D}"/>
              </a:ext>
            </a:extLst>
          </p:cNvPr>
          <p:cNvCxnSpPr/>
          <p:nvPr/>
        </p:nvCxnSpPr>
        <p:spPr>
          <a:xfrm>
            <a:off x="3642167" y="1205469"/>
            <a:ext cx="3817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452AE3-5618-DCC2-643E-CB0A8304D024}"/>
              </a:ext>
            </a:extLst>
          </p:cNvPr>
          <p:cNvCxnSpPr>
            <a:cxnSpLocks/>
          </p:cNvCxnSpPr>
          <p:nvPr/>
        </p:nvCxnSpPr>
        <p:spPr>
          <a:xfrm>
            <a:off x="4563454" y="1222561"/>
            <a:ext cx="180872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5DE444-480C-1513-974C-45B0545B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936" y="4401863"/>
            <a:ext cx="1286054" cy="181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BC19B-3984-9157-1F4F-A09EF05F1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085" y="4641779"/>
            <a:ext cx="2581635" cy="714475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FD85A-2A19-516B-5B14-3385F9AF910F}"/>
              </a:ext>
            </a:extLst>
          </p:cNvPr>
          <p:cNvCxnSpPr/>
          <p:nvPr/>
        </p:nvCxnSpPr>
        <p:spPr>
          <a:xfrm>
            <a:off x="4107527" y="4598698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A9FE9F-96DC-6BCD-AD9E-9D2E4BA68D56}"/>
              </a:ext>
            </a:extLst>
          </p:cNvPr>
          <p:cNvCxnSpPr>
            <a:cxnSpLocks/>
          </p:cNvCxnSpPr>
          <p:nvPr/>
        </p:nvCxnSpPr>
        <p:spPr>
          <a:xfrm flipH="1">
            <a:off x="4101971" y="4778769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0C51D-0B25-EFA8-05FA-0AC434FE6A09}"/>
              </a:ext>
            </a:extLst>
          </p:cNvPr>
          <p:cNvSpPr txBox="1"/>
          <p:nvPr/>
        </p:nvSpPr>
        <p:spPr>
          <a:xfrm>
            <a:off x="2961575" y="74295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9AF6A-FFF0-5B5B-CE45-0C52AA8DE39D}"/>
              </a:ext>
            </a:extLst>
          </p:cNvPr>
          <p:cNvSpPr txBox="1"/>
          <p:nvPr/>
        </p:nvSpPr>
        <p:spPr>
          <a:xfrm>
            <a:off x="6439617" y="390419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</a:t>
            </a:r>
            <a:endParaRPr lang="ko-KR" altLang="en-US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BA4D2C-6D9E-B712-64A3-A40936492C7D}"/>
              </a:ext>
            </a:extLst>
          </p:cNvPr>
          <p:cNvCxnSpPr>
            <a:cxnSpLocks/>
          </p:cNvCxnSpPr>
          <p:nvPr/>
        </p:nvCxnSpPr>
        <p:spPr>
          <a:xfrm flipH="1">
            <a:off x="6585231" y="3972512"/>
            <a:ext cx="355584" cy="47712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C3579-5925-B61F-3597-47D71EA50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176" y="1038758"/>
            <a:ext cx="543001" cy="3334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9BBD39-C192-8E96-F686-FCB89C40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258" y="1038758"/>
            <a:ext cx="1991003" cy="392484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3503E-B23C-8AEB-4D1A-D84C2D5171CF}"/>
              </a:ext>
            </a:extLst>
          </p:cNvPr>
          <p:cNvCxnSpPr>
            <a:cxnSpLocks/>
          </p:cNvCxnSpPr>
          <p:nvPr/>
        </p:nvCxnSpPr>
        <p:spPr>
          <a:xfrm>
            <a:off x="6857673" y="1146977"/>
            <a:ext cx="152958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3B9E5-9F5C-094E-B94E-74A9F0FCFE15}"/>
              </a:ext>
            </a:extLst>
          </p:cNvPr>
          <p:cNvCxnSpPr>
            <a:cxnSpLocks/>
          </p:cNvCxnSpPr>
          <p:nvPr/>
        </p:nvCxnSpPr>
        <p:spPr>
          <a:xfrm>
            <a:off x="6749269" y="1357843"/>
            <a:ext cx="268520" cy="2402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2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5F677-021E-6E3D-D5A0-D4581F1808E3}"/>
              </a:ext>
            </a:extLst>
          </p:cNvPr>
          <p:cNvGrpSpPr/>
          <p:nvPr/>
        </p:nvGrpSpPr>
        <p:grpSpPr>
          <a:xfrm>
            <a:off x="1049732" y="-3211196"/>
            <a:ext cx="8911437" cy="11345545"/>
            <a:chOff x="1049732" y="-3211196"/>
            <a:chExt cx="8911437" cy="113455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65CE-0AE9-91C1-4B87-D3EEE1E2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9732" y="1276349"/>
              <a:ext cx="8911436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E74965-0C79-005E-DC7F-93239DB86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733" y="-3211196"/>
              <a:ext cx="8911436" cy="4487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848B0E-0009-DBFC-A43D-FF51AB865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74530" r="50784" b="14858"/>
            <a:stretch/>
          </p:blipFill>
          <p:spPr>
            <a:xfrm>
              <a:off x="2330450" y="133350"/>
              <a:ext cx="3105150" cy="476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8AD62E-0BAF-9E9E-6CE9-105FEFCE3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2" t="42691" r="34893" b="51649"/>
            <a:stretch/>
          </p:blipFill>
          <p:spPr>
            <a:xfrm>
              <a:off x="2330450" y="-1295400"/>
              <a:ext cx="4521200" cy="254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D2DA96-8659-720B-2238-1937EBAED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4371" t="48352" r="53805" b="48917"/>
            <a:stretch/>
          </p:blipFill>
          <p:spPr>
            <a:xfrm>
              <a:off x="2330449" y="-1041400"/>
              <a:ext cx="2835911" cy="1225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25D054-FD4A-6310-D84C-DAE3FFCB2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9074" t="48012" r="76123" b="49257"/>
            <a:stretch/>
          </p:blipFill>
          <p:spPr>
            <a:xfrm>
              <a:off x="2330449" y="-944881"/>
              <a:ext cx="427991" cy="122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9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74BD8-C6C4-BDE5-0A1E-24E69E67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1166234"/>
            <a:ext cx="1800476" cy="2010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78FB2-EBC7-A0E1-C81D-6FA706FC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051" y="1178934"/>
            <a:ext cx="2410161" cy="1552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CB61-ED1E-B3D0-414B-66EBF702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51" y="2808403"/>
            <a:ext cx="2305372" cy="17718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7296EC-0FDC-AB46-77AD-C6FCA652A17F}"/>
              </a:ext>
            </a:extLst>
          </p:cNvPr>
          <p:cNvCxnSpPr>
            <a:cxnSpLocks/>
          </p:cNvCxnSpPr>
          <p:nvPr/>
        </p:nvCxnSpPr>
        <p:spPr>
          <a:xfrm>
            <a:off x="2307934" y="1491219"/>
            <a:ext cx="152511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A9705-BED3-F3F7-CB58-6B1CB1FC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13" y="884877"/>
            <a:ext cx="1619476" cy="200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8FAFCA-4000-3A67-F610-8D6A94035FD8}"/>
              </a:ext>
            </a:extLst>
          </p:cNvPr>
          <p:cNvCxnSpPr/>
          <p:nvPr/>
        </p:nvCxnSpPr>
        <p:spPr>
          <a:xfrm>
            <a:off x="1478627" y="1084930"/>
            <a:ext cx="0" cy="188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CBC20B-AE1A-E889-1733-395178B86EBE}"/>
              </a:ext>
            </a:extLst>
          </p:cNvPr>
          <p:cNvCxnSpPr>
            <a:cxnSpLocks/>
          </p:cNvCxnSpPr>
          <p:nvPr/>
        </p:nvCxnSpPr>
        <p:spPr>
          <a:xfrm flipH="1">
            <a:off x="1473071" y="1265001"/>
            <a:ext cx="985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E66028-AE00-10F1-829D-DE95CA958FC0}"/>
              </a:ext>
            </a:extLst>
          </p:cNvPr>
          <p:cNvCxnSpPr>
            <a:cxnSpLocks/>
          </p:cNvCxnSpPr>
          <p:nvPr/>
        </p:nvCxnSpPr>
        <p:spPr>
          <a:xfrm>
            <a:off x="2425700" y="1948419"/>
            <a:ext cx="1407351" cy="9916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5460E6-D52D-4C7B-E64B-31BF6E730123}"/>
              </a:ext>
            </a:extLst>
          </p:cNvPr>
          <p:cNvSpPr/>
          <p:nvPr/>
        </p:nvSpPr>
        <p:spPr>
          <a:xfrm>
            <a:off x="4023360" y="2828299"/>
            <a:ext cx="2107443" cy="39792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883E9-AA03-ED25-96A9-3605B62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756654"/>
            <a:ext cx="11897032" cy="33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D00477-1CCA-2980-17C5-8717359E8345}"/>
              </a:ext>
            </a:extLst>
          </p:cNvPr>
          <p:cNvGrpSpPr/>
          <p:nvPr/>
        </p:nvGrpSpPr>
        <p:grpSpPr>
          <a:xfrm>
            <a:off x="0" y="1465886"/>
            <a:ext cx="12192000" cy="3328021"/>
            <a:chOff x="0" y="1465886"/>
            <a:chExt cx="12192000" cy="3328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A6BF14-7C0D-9428-27AC-155E0A74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5886"/>
              <a:ext cx="12192000" cy="33280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369600-CDF0-5737-9CC4-1F141DD80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2920" t="58985" r="64393" b="36200"/>
            <a:stretch/>
          </p:blipFill>
          <p:spPr>
            <a:xfrm>
              <a:off x="2794475" y="3429000"/>
              <a:ext cx="1546790" cy="160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15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E8689-C511-E982-48C2-B727C0575F7F}"/>
              </a:ext>
            </a:extLst>
          </p:cNvPr>
          <p:cNvGrpSpPr/>
          <p:nvPr/>
        </p:nvGrpSpPr>
        <p:grpSpPr>
          <a:xfrm>
            <a:off x="658813" y="1465206"/>
            <a:ext cx="10171968" cy="2916294"/>
            <a:chOff x="658813" y="1465206"/>
            <a:chExt cx="10171968" cy="29162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D912A-6872-2786-B6C9-62C4841184FB}"/>
                </a:ext>
              </a:extLst>
            </p:cNvPr>
            <p:cNvSpPr/>
            <p:nvPr/>
          </p:nvSpPr>
          <p:spPr>
            <a:xfrm>
              <a:off x="658813" y="1465206"/>
              <a:ext cx="10171968" cy="291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75AD85C3-4BDD-5490-8D12-EB657235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3" y="1465206"/>
              <a:ext cx="5175746" cy="2916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48A91-2E65-3FEC-6A6E-985C34AA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244" y="1465206"/>
              <a:ext cx="4930536" cy="2916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181A06-FFCF-166A-911A-CF3EA8890B75}"/>
                </a:ext>
              </a:extLst>
            </p:cNvPr>
            <p:cNvSpPr/>
            <p:nvPr/>
          </p:nvSpPr>
          <p:spPr>
            <a:xfrm>
              <a:off x="5918200" y="1612900"/>
              <a:ext cx="1905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022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1F6DF-BBB9-0213-921B-10344FFD11DF}"/>
              </a:ext>
            </a:extLst>
          </p:cNvPr>
          <p:cNvSpPr txBox="1"/>
          <p:nvPr/>
        </p:nvSpPr>
        <p:spPr>
          <a:xfrm flipH="1">
            <a:off x="7139915" y="3875152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25" name="Picture 4" descr="Windows — Story">
            <a:extLst>
              <a:ext uri="{FF2B5EF4-FFF2-40B4-BE49-F238E27FC236}">
                <a16:creationId xmlns:a16="http://schemas.microsoft.com/office/drawing/2014/main" id="{6697F56C-67BF-6A06-2E5E-FA36774C5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35856" r="12739" b="34674"/>
          <a:stretch/>
        </p:blipFill>
        <p:spPr bwMode="auto">
          <a:xfrm>
            <a:off x="2818774" y="3878859"/>
            <a:ext cx="1415793" cy="3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84913A-D9B5-A8A0-B811-C50D6045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12" y="4276415"/>
            <a:ext cx="1622388" cy="13667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F43EF7-5E67-E1C4-31E4-CEF47D68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62" y="4332566"/>
            <a:ext cx="1390618" cy="12544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DE6524-EC9A-C15A-83AD-A7029F6D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611" y="4276415"/>
            <a:ext cx="1622388" cy="136672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01BC-2114-0E2D-741F-505DC708FB48}"/>
              </a:ext>
            </a:extLst>
          </p:cNvPr>
          <p:cNvCxnSpPr>
            <a:cxnSpLocks/>
          </p:cNvCxnSpPr>
          <p:nvPr/>
        </p:nvCxnSpPr>
        <p:spPr>
          <a:xfrm flipH="1">
            <a:off x="7313848" y="4762215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52D76-0724-3AAE-8CDC-D9BB254855B6}"/>
              </a:ext>
            </a:extLst>
          </p:cNvPr>
          <p:cNvCxnSpPr>
            <a:cxnSpLocks/>
          </p:cNvCxnSpPr>
          <p:nvPr/>
        </p:nvCxnSpPr>
        <p:spPr>
          <a:xfrm>
            <a:off x="7313848" y="5083571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453E88-8FF9-3B19-F457-97640F4A516D}"/>
              </a:ext>
            </a:extLst>
          </p:cNvPr>
          <p:cNvCxnSpPr>
            <a:cxnSpLocks/>
          </p:cNvCxnSpPr>
          <p:nvPr/>
        </p:nvCxnSpPr>
        <p:spPr>
          <a:xfrm>
            <a:off x="4419410" y="4922893"/>
            <a:ext cx="5295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77B60EC-84D4-620E-809B-9299D1804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7291197" y="4276176"/>
            <a:ext cx="1162902" cy="2774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797C1F-3562-56F4-5609-36BFB3010496}"/>
              </a:ext>
            </a:extLst>
          </p:cNvPr>
          <p:cNvSpPr txBox="1"/>
          <p:nvPr/>
        </p:nvSpPr>
        <p:spPr>
          <a:xfrm flipH="1">
            <a:off x="6721532" y="5675070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Connection through SSH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D7FD3-9375-6328-5553-2FEEA8D0D310}"/>
              </a:ext>
            </a:extLst>
          </p:cNvPr>
          <p:cNvSpPr txBox="1"/>
          <p:nvPr/>
        </p:nvSpPr>
        <p:spPr>
          <a:xfrm flipH="1">
            <a:off x="5362684" y="402629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6A0B27-7D92-08EE-9CE9-20BA9344E21F}"/>
              </a:ext>
            </a:extLst>
          </p:cNvPr>
          <p:cNvSpPr txBox="1"/>
          <p:nvPr/>
        </p:nvSpPr>
        <p:spPr>
          <a:xfrm flipH="1">
            <a:off x="8866453" y="4026290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2EE2236-BE7D-793A-3C57-00EA8278A21A}"/>
              </a:ext>
            </a:extLst>
          </p:cNvPr>
          <p:cNvSpPr txBox="1"/>
          <p:nvPr/>
        </p:nvSpPr>
        <p:spPr>
          <a:xfrm flipH="1">
            <a:off x="3533049" y="567507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(VS Code or </a:t>
            </a:r>
            <a:r>
              <a:rPr lang="en-US" altLang="ko-KR" sz="14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MobaXterm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F053CE3-2A28-E688-3F92-F6AE7C084620}"/>
              </a:ext>
            </a:extLst>
          </p:cNvPr>
          <p:cNvSpPr txBox="1"/>
          <p:nvPr/>
        </p:nvSpPr>
        <p:spPr>
          <a:xfrm flipH="1">
            <a:off x="5371297" y="596891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VPN (local IP)</a:t>
            </a:r>
            <a:endParaRPr lang="ko-KR" altLang="en-US" sz="14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30A86A17-C8A1-6B08-2AE1-BE685932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694" y="998154"/>
            <a:ext cx="1622388" cy="1366724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312C2D10-1CD4-5C66-F61E-91A8B0CE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93" y="998154"/>
            <a:ext cx="1622388" cy="1366724"/>
          </a:xfrm>
          <a:prstGeom prst="rect">
            <a:avLst/>
          </a:prstGeom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EAD9765D-1F86-75A2-C1C4-8DCF486D442A}"/>
              </a:ext>
            </a:extLst>
          </p:cNvPr>
          <p:cNvCxnSpPr>
            <a:cxnSpLocks/>
          </p:cNvCxnSpPr>
          <p:nvPr/>
        </p:nvCxnSpPr>
        <p:spPr>
          <a:xfrm flipH="1">
            <a:off x="5545230" y="1483954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A7B227D-ADC5-EE3B-D3E5-791E89C7E084}"/>
              </a:ext>
            </a:extLst>
          </p:cNvPr>
          <p:cNvCxnSpPr>
            <a:cxnSpLocks/>
          </p:cNvCxnSpPr>
          <p:nvPr/>
        </p:nvCxnSpPr>
        <p:spPr>
          <a:xfrm>
            <a:off x="5545230" y="1805310"/>
            <a:ext cx="111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37FB24E-61CF-9EF3-AF7F-8AD4A3C8BC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82" b="29033"/>
          <a:stretch/>
        </p:blipFill>
        <p:spPr>
          <a:xfrm>
            <a:off x="5522579" y="997915"/>
            <a:ext cx="1162902" cy="277485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D5A22F08-09B0-0D3C-5252-9525BA0A2570}"/>
              </a:ext>
            </a:extLst>
          </p:cNvPr>
          <p:cNvSpPr txBox="1"/>
          <p:nvPr/>
        </p:nvSpPr>
        <p:spPr>
          <a:xfrm flipH="1">
            <a:off x="4952914" y="2396809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Connection through SSH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96F6AF18-0CF4-D6BA-3F9C-7B3000AF3399}"/>
              </a:ext>
            </a:extLst>
          </p:cNvPr>
          <p:cNvSpPr txBox="1"/>
          <p:nvPr/>
        </p:nvSpPr>
        <p:spPr>
          <a:xfrm flipH="1">
            <a:off x="3594066" y="7480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A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EE776DEB-971B-8FC5-DF5E-0CB50627FE1E}"/>
              </a:ext>
            </a:extLst>
          </p:cNvPr>
          <p:cNvSpPr txBox="1"/>
          <p:nvPr/>
        </p:nvSpPr>
        <p:spPr>
          <a:xfrm flipH="1">
            <a:off x="7097835" y="74802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Roboto" panose="02000000000000000000" pitchFamily="2" charset="0"/>
                <a:ea typeface="Roboto" panose="02000000000000000000" pitchFamily="2" charset="0"/>
              </a:rPr>
              <a:t>Location B</a:t>
            </a:r>
          </a:p>
        </p:txBody>
      </p:sp>
    </p:spTree>
    <p:extLst>
      <p:ext uri="{BB962C8B-B14F-4D97-AF65-F5344CB8AC3E}">
        <p14:creationId xmlns:p14="http://schemas.microsoft.com/office/powerpoint/2010/main" val="185251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8E23E2-9B91-BEC1-E152-56D2E0633731}"/>
              </a:ext>
            </a:extLst>
          </p:cNvPr>
          <p:cNvGrpSpPr/>
          <p:nvPr/>
        </p:nvGrpSpPr>
        <p:grpSpPr>
          <a:xfrm>
            <a:off x="494837" y="1380104"/>
            <a:ext cx="11100725" cy="4097792"/>
            <a:chOff x="-655255" y="1249006"/>
            <a:chExt cx="13212865" cy="4877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5CD290-809C-6A6A-E673-0204655C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5255" y="1249006"/>
              <a:ext cx="6630325" cy="4877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A500E0-6A60-7E28-32C1-3BF07C53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901" y="1249006"/>
              <a:ext cx="6372709" cy="487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25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BE1DD27-5BC0-70A7-2968-28469DE6E8C5}"/>
              </a:ext>
            </a:extLst>
          </p:cNvPr>
          <p:cNvGrpSpPr/>
          <p:nvPr/>
        </p:nvGrpSpPr>
        <p:grpSpPr>
          <a:xfrm>
            <a:off x="414636" y="-395784"/>
            <a:ext cx="11126753" cy="7886074"/>
            <a:chOff x="414636" y="-395784"/>
            <a:chExt cx="11126753" cy="78860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95E49-084E-0973-1CA6-2529E3A5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636" y="-395784"/>
              <a:ext cx="11126753" cy="4896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BE2E9A-617F-A605-81C0-E9E48F61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636" y="4500749"/>
              <a:ext cx="11126753" cy="2989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7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006C418-B618-9899-B22E-68BF3A6940FC}"/>
              </a:ext>
            </a:extLst>
          </p:cNvPr>
          <p:cNvGrpSpPr/>
          <p:nvPr/>
        </p:nvGrpSpPr>
        <p:grpSpPr>
          <a:xfrm>
            <a:off x="931804" y="718001"/>
            <a:ext cx="10894796" cy="5421997"/>
            <a:chOff x="286912" y="718001"/>
            <a:chExt cx="10894796" cy="54219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DCFDD6-EDA0-9AA4-6710-C087895634C8}"/>
                </a:ext>
              </a:extLst>
            </p:cNvPr>
            <p:cNvSpPr/>
            <p:nvPr/>
          </p:nvSpPr>
          <p:spPr>
            <a:xfrm>
              <a:off x="286912" y="718001"/>
              <a:ext cx="10060013" cy="5421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A0D68-0AF3-238E-A3D8-771E0B1A4A83}"/>
                </a:ext>
              </a:extLst>
            </p:cNvPr>
            <p:cNvSpPr/>
            <p:nvPr/>
          </p:nvSpPr>
          <p:spPr>
            <a:xfrm>
              <a:off x="286912" y="944346"/>
              <a:ext cx="10894796" cy="4969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DEE692-DE5B-CF3C-3CC1-2E2B1329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912" y="1069718"/>
              <a:ext cx="4870530" cy="47185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CF294D-391C-28EF-8950-1560B363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546" y="718001"/>
              <a:ext cx="5000379" cy="542199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EEE571-0135-7344-2031-30FCB05E786A}"/>
                </a:ext>
              </a:extLst>
            </p:cNvPr>
            <p:cNvSpPr/>
            <p:nvPr/>
          </p:nvSpPr>
          <p:spPr>
            <a:xfrm>
              <a:off x="5346546" y="718001"/>
              <a:ext cx="576868" cy="203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7BF2AC-D71A-C451-77AC-DDE0E21BACFA}"/>
              </a:ext>
            </a:extLst>
          </p:cNvPr>
          <p:cNvGrpSpPr/>
          <p:nvPr/>
        </p:nvGrpSpPr>
        <p:grpSpPr>
          <a:xfrm>
            <a:off x="0" y="1117344"/>
            <a:ext cx="12866445" cy="3658111"/>
            <a:chOff x="0" y="1117344"/>
            <a:chExt cx="12866445" cy="36581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1074AF-A3C7-2CBD-EBDF-5119ABF1DF79}"/>
                </a:ext>
              </a:extLst>
            </p:cNvPr>
            <p:cNvSpPr/>
            <p:nvPr/>
          </p:nvSpPr>
          <p:spPr>
            <a:xfrm>
              <a:off x="0" y="1117344"/>
              <a:ext cx="12866445" cy="3658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18ABDC-A263-153C-7FBB-CE8543F6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5100"/>
              <a:ext cx="5616724" cy="3091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2343FD-C0EC-359F-24FF-24E1788D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856" y="1117344"/>
              <a:ext cx="7087589" cy="36581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F0B87E-65CE-AA79-0A1F-9EF6473F8BB5}"/>
                </a:ext>
              </a:extLst>
            </p:cNvPr>
            <p:cNvSpPr/>
            <p:nvPr/>
          </p:nvSpPr>
          <p:spPr>
            <a:xfrm>
              <a:off x="5905500" y="1155700"/>
              <a:ext cx="279400" cy="27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438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4324A-08E2-134C-50DC-AE8D0DA6BD9F}"/>
              </a:ext>
            </a:extLst>
          </p:cNvPr>
          <p:cNvGrpSpPr/>
          <p:nvPr/>
        </p:nvGrpSpPr>
        <p:grpSpPr>
          <a:xfrm>
            <a:off x="437742" y="447667"/>
            <a:ext cx="11316515" cy="6901676"/>
            <a:chOff x="437742" y="447667"/>
            <a:chExt cx="11316515" cy="69016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420411-9349-2265-034C-FDD97EE5CBBF}"/>
                </a:ext>
              </a:extLst>
            </p:cNvPr>
            <p:cNvSpPr/>
            <p:nvPr/>
          </p:nvSpPr>
          <p:spPr>
            <a:xfrm>
              <a:off x="437742" y="447667"/>
              <a:ext cx="11316515" cy="690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09E4F2-91DF-EC53-5702-E6F8CF80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43" y="447667"/>
              <a:ext cx="11316514" cy="306951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D1F7F3-83F5-1A8E-E608-B3D1A9FBEDED}"/>
                </a:ext>
              </a:extLst>
            </p:cNvPr>
            <p:cNvGrpSpPr/>
            <p:nvPr/>
          </p:nvGrpSpPr>
          <p:grpSpPr>
            <a:xfrm>
              <a:off x="1279571" y="3695256"/>
              <a:ext cx="4990600" cy="3654087"/>
              <a:chOff x="8961569" y="1707928"/>
              <a:chExt cx="4319542" cy="31627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583D29-775B-B28F-B2CA-DFA5B170C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1570" y="1707929"/>
                <a:ext cx="4319541" cy="316274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BB1E9B-D749-212D-2809-6A33AC98D9D1}"/>
                  </a:ext>
                </a:extLst>
              </p:cNvPr>
              <p:cNvSpPr/>
              <p:nvPr/>
            </p:nvSpPr>
            <p:spPr>
              <a:xfrm>
                <a:off x="8961569" y="1707928"/>
                <a:ext cx="190500" cy="78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4307BB-0862-59CF-544F-001EE381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72" y="4170683"/>
              <a:ext cx="4591691" cy="2848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14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7BB10C-D28A-BF62-2092-DDB99A8E1A4E}"/>
              </a:ext>
            </a:extLst>
          </p:cNvPr>
          <p:cNvGrpSpPr/>
          <p:nvPr/>
        </p:nvGrpSpPr>
        <p:grpSpPr>
          <a:xfrm>
            <a:off x="1759326" y="847261"/>
            <a:ext cx="8673348" cy="4802427"/>
            <a:chOff x="108702" y="113836"/>
            <a:chExt cx="11974596" cy="6630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0E6274-17CA-7268-EDA5-45E5B48E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2" y="113837"/>
              <a:ext cx="11974596" cy="66303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8CFD8-F09C-6E6D-05C3-F63F1B5F6C2D}"/>
                </a:ext>
              </a:extLst>
            </p:cNvPr>
            <p:cNvSpPr/>
            <p:nvPr/>
          </p:nvSpPr>
          <p:spPr>
            <a:xfrm>
              <a:off x="10870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751ABD-F7A6-06F1-F809-68B9AB1C1DA6}"/>
                </a:ext>
              </a:extLst>
            </p:cNvPr>
            <p:cNvSpPr/>
            <p:nvPr/>
          </p:nvSpPr>
          <p:spPr>
            <a:xfrm>
              <a:off x="6981942" y="113836"/>
              <a:ext cx="486384" cy="205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60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231ED-8C31-7585-BF20-D8C87BD93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22"/>
          <a:stretch/>
        </p:blipFill>
        <p:spPr>
          <a:xfrm>
            <a:off x="1740843" y="0"/>
            <a:ext cx="8710313" cy="27622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65F5D0-B114-D440-D70C-1D1219CE552B}"/>
              </a:ext>
            </a:extLst>
          </p:cNvPr>
          <p:cNvGrpSpPr/>
          <p:nvPr/>
        </p:nvGrpSpPr>
        <p:grpSpPr>
          <a:xfrm>
            <a:off x="1740843" y="3287264"/>
            <a:ext cx="8832906" cy="2636143"/>
            <a:chOff x="1740843" y="3287264"/>
            <a:chExt cx="8832906" cy="26361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16F0B1-4749-813E-A10D-6044DBE2A0A6}"/>
                </a:ext>
              </a:extLst>
            </p:cNvPr>
            <p:cNvSpPr/>
            <p:nvPr/>
          </p:nvSpPr>
          <p:spPr>
            <a:xfrm>
              <a:off x="1740843" y="3287264"/>
              <a:ext cx="8832906" cy="263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8DA34E-C3F2-7C4B-B320-A4937087D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28" b="5306"/>
            <a:stretch/>
          </p:blipFill>
          <p:spPr>
            <a:xfrm>
              <a:off x="1740843" y="3362323"/>
              <a:ext cx="5830114" cy="24860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CEF5B0-17C5-75A1-3D97-5F4DADBF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020" y="3287264"/>
              <a:ext cx="2879729" cy="263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81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88DF4F-2BDA-9C41-2F8A-3E5F7FC1EBF5}"/>
              </a:ext>
            </a:extLst>
          </p:cNvPr>
          <p:cNvGrpSpPr/>
          <p:nvPr/>
        </p:nvGrpSpPr>
        <p:grpSpPr>
          <a:xfrm>
            <a:off x="266700" y="1308552"/>
            <a:ext cx="11582400" cy="3630705"/>
            <a:chOff x="266700" y="1308552"/>
            <a:chExt cx="11582400" cy="3630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542375-3950-C39C-3BE8-D8534558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1308552"/>
              <a:ext cx="11582400" cy="36307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A72295-C2BC-CDA3-742B-C2D05961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1718127"/>
              <a:ext cx="3315930" cy="156799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1097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68446B7-E9B9-4DE4-3C2A-3CBC79F5C754}"/>
              </a:ext>
            </a:extLst>
          </p:cNvPr>
          <p:cNvGrpSpPr/>
          <p:nvPr/>
        </p:nvGrpSpPr>
        <p:grpSpPr>
          <a:xfrm>
            <a:off x="830730" y="2390426"/>
            <a:ext cx="10556576" cy="3036300"/>
            <a:chOff x="830730" y="2390426"/>
            <a:chExt cx="10556576" cy="3036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6A493D-4B0D-472C-81A6-4F129801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730" y="2390426"/>
              <a:ext cx="6646841" cy="3036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9BADD4-C69C-001C-EF63-E45A8C36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9224" y="2390426"/>
              <a:ext cx="3598082" cy="303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74506-0B79-8669-7AF1-01A5A790F970}"/>
                </a:ext>
              </a:extLst>
            </p:cNvPr>
            <p:cNvSpPr/>
            <p:nvPr/>
          </p:nvSpPr>
          <p:spPr>
            <a:xfrm>
              <a:off x="4760005" y="2922662"/>
              <a:ext cx="1093863" cy="166642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4D6514-CD29-E780-C878-64241B6EF22E}"/>
                </a:ext>
              </a:extLst>
            </p:cNvPr>
            <p:cNvSpPr/>
            <p:nvPr/>
          </p:nvSpPr>
          <p:spPr>
            <a:xfrm>
              <a:off x="4760005" y="4751463"/>
              <a:ext cx="1093863" cy="56525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E8253F-D3A3-1B28-D45F-7B88CD2E86C2}"/>
                </a:ext>
              </a:extLst>
            </p:cNvPr>
            <p:cNvSpPr/>
            <p:nvPr/>
          </p:nvSpPr>
          <p:spPr>
            <a:xfrm>
              <a:off x="4760005" y="2555017"/>
              <a:ext cx="1093863" cy="205273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501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23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31D59D0-99A5-A5FA-7E00-4764E4B8DA83}"/>
              </a:ext>
            </a:extLst>
          </p:cNvPr>
          <p:cNvSpPr/>
          <p:nvPr/>
        </p:nvSpPr>
        <p:spPr>
          <a:xfrm>
            <a:off x="2598874" y="282021"/>
            <a:ext cx="7459935" cy="52003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2E4EE1-A8F4-52CB-F519-72F19680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324996"/>
            <a:ext cx="3275926" cy="11268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DCBE04-1534-3313-7E51-90FDBA29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13" y="2049153"/>
            <a:ext cx="3275926" cy="18025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355150-8681-B8A7-26F5-750ADDFAF025}"/>
              </a:ext>
            </a:extLst>
          </p:cNvPr>
          <p:cNvSpPr/>
          <p:nvPr/>
        </p:nvSpPr>
        <p:spPr>
          <a:xfrm>
            <a:off x="4226776" y="2459108"/>
            <a:ext cx="1683001" cy="19617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8E684A6-E1F1-4092-D395-8113CB63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834" y="376065"/>
            <a:ext cx="3539167" cy="13890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BA79F8-B714-1292-43C7-90604E8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4" y="2242431"/>
            <a:ext cx="3539167" cy="1609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CD5CC-8DD6-025F-DF0E-C94ED328FCB6}"/>
              </a:ext>
            </a:extLst>
          </p:cNvPr>
          <p:cNvCxnSpPr>
            <a:cxnSpLocks/>
          </p:cNvCxnSpPr>
          <p:nvPr/>
        </p:nvCxnSpPr>
        <p:spPr>
          <a:xfrm>
            <a:off x="4449453" y="1282044"/>
            <a:ext cx="0" cy="10681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CAFD7C-D66D-2BCF-1077-74747ED721C5}"/>
              </a:ext>
            </a:extLst>
          </p:cNvPr>
          <p:cNvCxnSpPr>
            <a:cxnSpLocks/>
          </p:cNvCxnSpPr>
          <p:nvPr/>
        </p:nvCxnSpPr>
        <p:spPr>
          <a:xfrm flipV="1">
            <a:off x="6023727" y="1696823"/>
            <a:ext cx="358221" cy="7541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EA5602-A308-C444-170A-07E7FB686F62}"/>
              </a:ext>
            </a:extLst>
          </p:cNvPr>
          <p:cNvCxnSpPr>
            <a:cxnSpLocks/>
          </p:cNvCxnSpPr>
          <p:nvPr/>
        </p:nvCxnSpPr>
        <p:spPr>
          <a:xfrm>
            <a:off x="8238417" y="1861848"/>
            <a:ext cx="0" cy="30451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4977DC1-C544-4707-03BE-907EDEB8A88E}"/>
              </a:ext>
            </a:extLst>
          </p:cNvPr>
          <p:cNvSpPr/>
          <p:nvPr/>
        </p:nvSpPr>
        <p:spPr>
          <a:xfrm>
            <a:off x="7099575" y="2836681"/>
            <a:ext cx="1024339" cy="1748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6EFE94-B44E-5EDB-B944-3CDF90594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13" y="4262876"/>
            <a:ext cx="3275926" cy="11843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AD0F666-F6E4-28FF-D24C-8A8EF249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948" y="4684053"/>
            <a:ext cx="3248478" cy="247685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095B8BF-43E0-1DF8-12A6-7E14F816C1C4}"/>
              </a:ext>
            </a:extLst>
          </p:cNvPr>
          <p:cNvCxnSpPr>
            <a:cxnSpLocks/>
          </p:cNvCxnSpPr>
          <p:nvPr/>
        </p:nvCxnSpPr>
        <p:spPr>
          <a:xfrm>
            <a:off x="7682235" y="3011497"/>
            <a:ext cx="0" cy="156993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0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267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2BD3EC-C85F-68C1-14AE-A1C22428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3" y="1278626"/>
            <a:ext cx="3275926" cy="1184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E9258-F14E-55FE-2A71-C112515D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37" y="2747568"/>
            <a:ext cx="3248478" cy="247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2C1DB4-136D-2E22-1AB4-6B1C3E87E261}"/>
              </a:ext>
            </a:extLst>
          </p:cNvPr>
          <p:cNvSpPr/>
          <p:nvPr/>
        </p:nvSpPr>
        <p:spPr>
          <a:xfrm>
            <a:off x="2318995" y="1192263"/>
            <a:ext cx="7777113" cy="36059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5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37D3E-ED83-BCA0-96B8-219568DD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8" y="1568935"/>
            <a:ext cx="11613823" cy="4363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D5C49-1D48-6C28-2BBB-A36A75D39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85"/>
          <a:stretch/>
        </p:blipFill>
        <p:spPr>
          <a:xfrm>
            <a:off x="7149680" y="1859979"/>
            <a:ext cx="1145509" cy="10220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5E2A1-A888-376D-EEFD-AB90B4C91012}"/>
              </a:ext>
            </a:extLst>
          </p:cNvPr>
          <p:cNvCxnSpPr>
            <a:cxnSpLocks/>
          </p:cNvCxnSpPr>
          <p:nvPr/>
        </p:nvCxnSpPr>
        <p:spPr>
          <a:xfrm>
            <a:off x="9928860" y="2242851"/>
            <a:ext cx="0" cy="823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ACF45-CF66-99A1-62FB-611FD926714C}"/>
              </a:ext>
            </a:extLst>
          </p:cNvPr>
          <p:cNvCxnSpPr>
            <a:cxnSpLocks/>
          </p:cNvCxnSpPr>
          <p:nvPr/>
        </p:nvCxnSpPr>
        <p:spPr>
          <a:xfrm>
            <a:off x="9928860" y="3203949"/>
            <a:ext cx="0" cy="23893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586578-6750-75E8-E530-76CC3BA72C87}"/>
              </a:ext>
            </a:extLst>
          </p:cNvPr>
          <p:cNvCxnSpPr>
            <a:cxnSpLocks/>
          </p:cNvCxnSpPr>
          <p:nvPr/>
        </p:nvCxnSpPr>
        <p:spPr>
          <a:xfrm>
            <a:off x="9928860" y="5711047"/>
            <a:ext cx="0" cy="18006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AAA2-DB8C-0187-33E5-872635C8B93B}"/>
              </a:ext>
            </a:extLst>
          </p:cNvPr>
          <p:cNvCxnSpPr/>
          <p:nvPr/>
        </p:nvCxnSpPr>
        <p:spPr>
          <a:xfrm flipH="1">
            <a:off x="289088" y="311277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F8E23-7D63-AF87-024E-D314DD3242F3}"/>
              </a:ext>
            </a:extLst>
          </p:cNvPr>
          <p:cNvCxnSpPr/>
          <p:nvPr/>
        </p:nvCxnSpPr>
        <p:spPr>
          <a:xfrm flipH="1">
            <a:off x="289088" y="5654040"/>
            <a:ext cx="11613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D1269B-E8A1-0B9A-2986-74950EC3BCFA}"/>
              </a:ext>
            </a:extLst>
          </p:cNvPr>
          <p:cNvSpPr txBox="1"/>
          <p:nvPr/>
        </p:nvSpPr>
        <p:spPr>
          <a:xfrm flipH="1">
            <a:off x="0" y="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2023-09-18</a:t>
            </a:r>
            <a:endParaRPr lang="ko-KR" altLang="en-US" sz="1400" dirty="0"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373168-E5E7-8161-E779-3F116ECE6C39}"/>
              </a:ext>
            </a:extLst>
          </p:cNvPr>
          <p:cNvSpPr/>
          <p:nvPr/>
        </p:nvSpPr>
        <p:spPr>
          <a:xfrm>
            <a:off x="529919" y="298102"/>
            <a:ext cx="10755536" cy="648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22E2A5-C6EA-70D2-F47D-927C851D976C}"/>
              </a:ext>
            </a:extLst>
          </p:cNvPr>
          <p:cNvSpPr/>
          <p:nvPr/>
        </p:nvSpPr>
        <p:spPr>
          <a:xfrm>
            <a:off x="2895610" y="836624"/>
            <a:ext cx="4128711" cy="594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A45D-18BB-86C2-EE83-18E92E64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21" y="1199600"/>
            <a:ext cx="1810003" cy="952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613B6C-09DF-B7B6-96BF-DCBFEA69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" y="2674338"/>
            <a:ext cx="1790950" cy="9145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814BF-356D-D8D6-5173-DCDCB452E68B}"/>
              </a:ext>
            </a:extLst>
          </p:cNvPr>
          <p:cNvSpPr txBox="1"/>
          <p:nvPr/>
        </p:nvSpPr>
        <p:spPr>
          <a:xfrm flipH="1">
            <a:off x="612021" y="853567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0D3F9-E48B-9C6A-3003-9B2E68084A10}"/>
              </a:ext>
            </a:extLst>
          </p:cNvPr>
          <p:cNvSpPr txBox="1"/>
          <p:nvPr/>
        </p:nvSpPr>
        <p:spPr>
          <a:xfrm flipH="1">
            <a:off x="612021" y="229586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A5A2A-2D2D-C72E-BBA7-27313046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753" y="1211436"/>
            <a:ext cx="1800476" cy="1257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32A01-F35A-E9C3-A03F-546AB0F59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87"/>
          <a:stretch/>
        </p:blipFill>
        <p:spPr>
          <a:xfrm>
            <a:off x="3149169" y="3299563"/>
            <a:ext cx="1797269" cy="3416170"/>
          </a:xfrm>
          <a:prstGeom prst="rect">
            <a:avLst/>
          </a:prstGeom>
          <a:ln w="19050"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CE72C-8396-5F0B-08F8-7099712EF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813" y="1213564"/>
            <a:ext cx="1800476" cy="1838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80BC51-130E-0C25-572C-CECB9D6D4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87"/>
          <a:stretch/>
        </p:blipFill>
        <p:spPr>
          <a:xfrm>
            <a:off x="4961456" y="3252429"/>
            <a:ext cx="1797269" cy="3416169"/>
          </a:xfrm>
          <a:prstGeom prst="rect">
            <a:avLst/>
          </a:prstGeom>
          <a:ln w="1905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C10ECE-E91B-D2EA-ED79-D1B028AA0D5D}"/>
              </a:ext>
            </a:extLst>
          </p:cNvPr>
          <p:cNvSpPr/>
          <p:nvPr/>
        </p:nvSpPr>
        <p:spPr>
          <a:xfrm>
            <a:off x="3160979" y="3271280"/>
            <a:ext cx="3597745" cy="34444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04DA4-C0C4-4C8D-2D20-BD3BB1456493}"/>
              </a:ext>
            </a:extLst>
          </p:cNvPr>
          <p:cNvSpPr txBox="1"/>
          <p:nvPr/>
        </p:nvSpPr>
        <p:spPr>
          <a:xfrm flipH="1">
            <a:off x="3073753" y="894638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 Trial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E6F12-0BBA-8C06-5319-1125CB29DF48}"/>
              </a:ext>
            </a:extLst>
          </p:cNvPr>
          <p:cNvSpPr txBox="1"/>
          <p:nvPr/>
        </p:nvSpPr>
        <p:spPr>
          <a:xfrm flipH="1">
            <a:off x="5077813" y="89463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Transcriptomics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5BBB9-BB1C-2B8F-F189-6A258330DBFC}"/>
              </a:ext>
            </a:extLst>
          </p:cNvPr>
          <p:cNvSpPr txBox="1"/>
          <p:nvPr/>
        </p:nvSpPr>
        <p:spPr>
          <a:xfrm flipH="1">
            <a:off x="3149169" y="2954482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Genomics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4B4965-B071-18D3-FED0-74C00919720C}"/>
              </a:ext>
            </a:extLst>
          </p:cNvPr>
          <p:cNvCxnSpPr>
            <a:cxnSpLocks/>
          </p:cNvCxnSpPr>
          <p:nvPr/>
        </p:nvCxnSpPr>
        <p:spPr>
          <a:xfrm>
            <a:off x="7095732" y="134560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A15E33-558C-5E3E-AB98-F44B2E1FF683}"/>
              </a:ext>
            </a:extLst>
          </p:cNvPr>
          <p:cNvSpPr txBox="1"/>
          <p:nvPr/>
        </p:nvSpPr>
        <p:spPr>
          <a:xfrm flipH="1">
            <a:off x="7526132" y="894638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 Type</a:t>
            </a:r>
            <a:endParaRPr lang="ko-KR" altLang="en-US" sz="1600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826AB-F1E9-3925-EE01-42FA52B33AF6}"/>
              </a:ext>
            </a:extLst>
          </p:cNvPr>
          <p:cNvSpPr txBox="1"/>
          <p:nvPr/>
        </p:nvSpPr>
        <p:spPr>
          <a:xfrm flipH="1">
            <a:off x="9350461" y="1563548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.doc, .pdf, .rtf, .</a:t>
            </a:r>
            <a:r>
              <a:rPr lang="en-US" altLang="ko-KR" sz="14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tif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C4D3C7-A24E-9F71-3AD0-0331F07CE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119" y="1226336"/>
            <a:ext cx="1790950" cy="1448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2D8C9C-3819-4557-3A36-BF5865182D07}"/>
              </a:ext>
            </a:extLst>
          </p:cNvPr>
          <p:cNvSpPr txBox="1"/>
          <p:nvPr/>
        </p:nvSpPr>
        <p:spPr>
          <a:xfrm flipH="1">
            <a:off x="9350461" y="122119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.bai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A43F5A-63EA-5017-7408-3896C05F3532}"/>
              </a:ext>
            </a:extLst>
          </p:cNvPr>
          <p:cNvSpPr txBox="1"/>
          <p:nvPr/>
        </p:nvSpPr>
        <p:spPr>
          <a:xfrm flipH="1">
            <a:off x="9350461" y="190590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.bam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DD7D0-0AD3-35D3-92AD-8891451EC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71"/>
          <a:stretch/>
        </p:blipFill>
        <p:spPr>
          <a:xfrm>
            <a:off x="550811" y="298102"/>
            <a:ext cx="3694382" cy="5239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343F4A0-0E22-0C82-CDCE-D53BBD648659}"/>
              </a:ext>
            </a:extLst>
          </p:cNvPr>
          <p:cNvSpPr/>
          <p:nvPr/>
        </p:nvSpPr>
        <p:spPr>
          <a:xfrm>
            <a:off x="7767551" y="1950337"/>
            <a:ext cx="1579518" cy="2018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81CA0F-3161-6638-4A29-9F584BA5F445}"/>
              </a:ext>
            </a:extLst>
          </p:cNvPr>
          <p:cNvCxnSpPr>
            <a:cxnSpLocks/>
          </p:cNvCxnSpPr>
          <p:nvPr/>
        </p:nvCxnSpPr>
        <p:spPr>
          <a:xfrm>
            <a:off x="9626546" y="2180250"/>
            <a:ext cx="0" cy="107217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6FF79B-EFEA-A114-9639-1B1746312512}"/>
              </a:ext>
            </a:extLst>
          </p:cNvPr>
          <p:cNvSpPr txBox="1"/>
          <p:nvPr/>
        </p:nvSpPr>
        <p:spPr>
          <a:xfrm flipH="1">
            <a:off x="8023382" y="4007091"/>
            <a:ext cx="32063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/>
              <a:t>download File Manifest from ICGC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upload this file in CGC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get file download link</a:t>
            </a:r>
            <a:endParaRPr lang="ko-KR" altLang="en-US" dirty="0"/>
          </a:p>
        </p:txBody>
      </p:sp>
      <p:pic>
        <p:nvPicPr>
          <p:cNvPr id="1026" name="Picture 2" descr="Cancer Genomics Cloud">
            <a:extLst>
              <a:ext uri="{FF2B5EF4-FFF2-40B4-BE49-F238E27FC236}">
                <a16:creationId xmlns:a16="http://schemas.microsoft.com/office/drawing/2014/main" id="{3F902C1F-EEAC-8A33-AA6C-3B8FFF8D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36" y="3429000"/>
            <a:ext cx="2835670" cy="4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1F3B97-82B9-0666-4FBC-1CF9D3D8AE29}"/>
              </a:ext>
            </a:extLst>
          </p:cNvPr>
          <p:cNvCxnSpPr>
            <a:cxnSpLocks/>
          </p:cNvCxnSpPr>
          <p:nvPr/>
        </p:nvCxnSpPr>
        <p:spPr>
          <a:xfrm>
            <a:off x="2456273" y="3141670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A44D79-7EC6-9612-9E93-5AB9800939C1}"/>
              </a:ext>
            </a:extLst>
          </p:cNvPr>
          <p:cNvSpPr txBox="1"/>
          <p:nvPr/>
        </p:nvSpPr>
        <p:spPr>
          <a:xfrm flipH="1">
            <a:off x="9350461" y="224826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Merged read counts</a:t>
            </a:r>
            <a:endParaRPr lang="ko-KR" altLang="en-US" sz="1400" dirty="0">
              <a:solidFill>
                <a:srgbClr val="0070C0"/>
              </a:solidFill>
              <a:latin typeface="Roboto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CCA5AB-66E6-118F-93F1-0F7F3F4C16E5}"/>
              </a:ext>
            </a:extLst>
          </p:cNvPr>
          <p:cNvSpPr/>
          <p:nvPr/>
        </p:nvSpPr>
        <p:spPr>
          <a:xfrm>
            <a:off x="8007804" y="3429000"/>
            <a:ext cx="3239551" cy="131675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692C65-9F69-4769-C750-EB22A1A82596}"/>
              </a:ext>
            </a:extLst>
          </p:cNvPr>
          <p:cNvSpPr/>
          <p:nvPr/>
        </p:nvSpPr>
        <p:spPr>
          <a:xfrm>
            <a:off x="232466" y="1293348"/>
            <a:ext cx="11743224" cy="390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8F5E5-6F69-687C-5605-11D9E01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5" y="1329062"/>
            <a:ext cx="1702428" cy="38348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7B7A6-EF6F-60A9-5280-2A5E5A3B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35" y="1329062"/>
            <a:ext cx="1702428" cy="30275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F5248-8337-A7C5-791B-8C111CF6A320}"/>
              </a:ext>
            </a:extLst>
          </p:cNvPr>
          <p:cNvCxnSpPr>
            <a:cxnSpLocks/>
          </p:cNvCxnSpPr>
          <p:nvPr/>
        </p:nvCxnSpPr>
        <p:spPr>
          <a:xfrm>
            <a:off x="4070691" y="2842818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2626E-24B7-7BCE-F207-9E0363674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53"/>
          <a:stretch/>
        </p:blipFill>
        <p:spPr>
          <a:xfrm>
            <a:off x="4650943" y="1329063"/>
            <a:ext cx="2343612" cy="383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A4EE7E-C94F-F68B-FAC0-5B79365840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3" r="37813"/>
          <a:stretch/>
        </p:blipFill>
        <p:spPr>
          <a:xfrm>
            <a:off x="6994555" y="1329062"/>
            <a:ext cx="2474412" cy="3834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64464E-96F2-71B6-8FBB-87EA82F20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16"/>
          <a:stretch/>
        </p:blipFill>
        <p:spPr>
          <a:xfrm>
            <a:off x="9468967" y="1329062"/>
            <a:ext cx="2474413" cy="38348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A8ED99-94D6-4E09-2540-6695E1C0EC36}"/>
              </a:ext>
            </a:extLst>
          </p:cNvPr>
          <p:cNvSpPr/>
          <p:nvPr/>
        </p:nvSpPr>
        <p:spPr>
          <a:xfrm>
            <a:off x="4667098" y="1329061"/>
            <a:ext cx="7292437" cy="3834851"/>
          </a:xfrm>
          <a:prstGeom prst="rect">
            <a:avLst/>
          </a:prstGeom>
          <a:noFill/>
          <a:ln w="19050"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6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B908-5727-87D7-D853-B97DF213B123}"/>
              </a:ext>
            </a:extLst>
          </p:cNvPr>
          <p:cNvSpPr/>
          <p:nvPr/>
        </p:nvSpPr>
        <p:spPr>
          <a:xfrm>
            <a:off x="-28877" y="-1246289"/>
            <a:ext cx="12242199" cy="9208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02E8-3F3C-EF18-A39B-0D1987C7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" y="-1225686"/>
            <a:ext cx="12180329" cy="3991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59230-04CA-E125-FD95-841E5B5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8" y="3348839"/>
            <a:ext cx="12192000" cy="25966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90439E-39CA-D23D-22ED-6E5D2A91C8BE}"/>
              </a:ext>
            </a:extLst>
          </p:cNvPr>
          <p:cNvSpPr txBox="1"/>
          <p:nvPr/>
        </p:nvSpPr>
        <p:spPr>
          <a:xfrm>
            <a:off x="3362725" y="-1964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CA21C-ED65-1283-2EBC-E65019BA8808}"/>
              </a:ext>
            </a:extLst>
          </p:cNvPr>
          <p:cNvSpPr txBox="1"/>
          <p:nvPr/>
        </p:nvSpPr>
        <p:spPr>
          <a:xfrm>
            <a:off x="125970" y="2087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0191F0-B111-586A-DF25-D1E4C44A70DB}"/>
              </a:ext>
            </a:extLst>
          </p:cNvPr>
          <p:cNvSpPr txBox="1"/>
          <p:nvPr/>
        </p:nvSpPr>
        <p:spPr>
          <a:xfrm>
            <a:off x="11188971" y="-102363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DA105-E583-B78A-C94D-2EBDFBD13710}"/>
              </a:ext>
            </a:extLst>
          </p:cNvPr>
          <p:cNvSpPr txBox="1"/>
          <p:nvPr/>
        </p:nvSpPr>
        <p:spPr>
          <a:xfrm>
            <a:off x="9819550" y="30747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B632-7082-9569-2993-4FC7209E5388}"/>
              </a:ext>
            </a:extLst>
          </p:cNvPr>
          <p:cNvSpPr txBox="1"/>
          <p:nvPr/>
        </p:nvSpPr>
        <p:spPr>
          <a:xfrm>
            <a:off x="125970" y="6090791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⑤ </a:t>
            </a:r>
            <a:r>
              <a:rPr lang="fr-FR" altLang="ko-KR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ICDC File Manifest.csv</a:t>
            </a:r>
            <a:endParaRPr lang="ko-KR" altLang="en-US" b="1" dirty="0">
              <a:solidFill>
                <a:srgbClr val="FF0000"/>
              </a:solidFill>
              <a:latin typeface="Roboto" panose="02000000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3CCBCD-1D80-420C-D506-B7DA229A1514}"/>
              </a:ext>
            </a:extLst>
          </p:cNvPr>
          <p:cNvCxnSpPr>
            <a:cxnSpLocks/>
          </p:cNvCxnSpPr>
          <p:nvPr/>
        </p:nvCxnSpPr>
        <p:spPr>
          <a:xfrm>
            <a:off x="6092222" y="6130980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9CE10C-C052-2286-53CE-D6FB6C89F12B}"/>
              </a:ext>
            </a:extLst>
          </p:cNvPr>
          <p:cNvCxnSpPr>
            <a:cxnSpLocks/>
          </p:cNvCxnSpPr>
          <p:nvPr/>
        </p:nvCxnSpPr>
        <p:spPr>
          <a:xfrm>
            <a:off x="6092222" y="2884271"/>
            <a:ext cx="0" cy="350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48399-CA2D-31B4-7179-4C9DB64E9586}"/>
              </a:ext>
            </a:extLst>
          </p:cNvPr>
          <p:cNvSpPr/>
          <p:nvPr/>
        </p:nvSpPr>
        <p:spPr>
          <a:xfrm>
            <a:off x="3476374" y="333218"/>
            <a:ext cx="1632433" cy="27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B81551-2016-6809-8F94-F8A4ABAA4938}"/>
              </a:ext>
            </a:extLst>
          </p:cNvPr>
          <p:cNvSpPr/>
          <p:nvPr/>
        </p:nvSpPr>
        <p:spPr>
          <a:xfrm>
            <a:off x="156520" y="712123"/>
            <a:ext cx="1454565" cy="258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AC6A3-C1A6-01DC-748A-4A4594165A84}"/>
              </a:ext>
            </a:extLst>
          </p:cNvPr>
          <p:cNvSpPr/>
          <p:nvPr/>
        </p:nvSpPr>
        <p:spPr>
          <a:xfrm>
            <a:off x="11310153" y="-1246289"/>
            <a:ext cx="90317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C19D0-8F56-656F-0436-EEF9ECC0E706}"/>
              </a:ext>
            </a:extLst>
          </p:cNvPr>
          <p:cNvSpPr/>
          <p:nvPr/>
        </p:nvSpPr>
        <p:spPr>
          <a:xfrm>
            <a:off x="10180320" y="3547896"/>
            <a:ext cx="1760220" cy="258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D7BFB-CFD8-B066-F78B-6CFAAE2D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7" y="6568324"/>
            <a:ext cx="12242199" cy="13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E019E1-3C41-C30D-68E9-4B1B01EF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4" y="798940"/>
            <a:ext cx="3967867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9AAA1-1FF5-1877-DE7A-36F38C89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97" y="798940"/>
            <a:ext cx="6952344" cy="52408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B94336-0FDC-931C-8F54-948DF7D0D77B}"/>
              </a:ext>
            </a:extLst>
          </p:cNvPr>
          <p:cNvCxnSpPr>
            <a:cxnSpLocks/>
          </p:cNvCxnSpPr>
          <p:nvPr/>
        </p:nvCxnSpPr>
        <p:spPr>
          <a:xfrm>
            <a:off x="4393560" y="3419356"/>
            <a:ext cx="3623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0FF876-EFA4-73A5-B6AC-387691FF2984}"/>
              </a:ext>
            </a:extLst>
          </p:cNvPr>
          <p:cNvSpPr txBox="1"/>
          <p:nvPr/>
        </p:nvSpPr>
        <p:spPr>
          <a:xfrm>
            <a:off x="1186553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7FEB4-26CB-E764-AE2E-335C299415E6}"/>
              </a:ext>
            </a:extLst>
          </p:cNvPr>
          <p:cNvSpPr/>
          <p:nvPr/>
        </p:nvSpPr>
        <p:spPr>
          <a:xfrm>
            <a:off x="5081956" y="1160532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50A68-D418-8904-D928-9C378BC24DE1}"/>
              </a:ext>
            </a:extLst>
          </p:cNvPr>
          <p:cNvSpPr/>
          <p:nvPr/>
        </p:nvSpPr>
        <p:spPr>
          <a:xfrm>
            <a:off x="5081956" y="2611961"/>
            <a:ext cx="3061694" cy="33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F4174-D850-06E6-023F-9A3D0E5E28A7}"/>
              </a:ext>
            </a:extLst>
          </p:cNvPr>
          <p:cNvSpPr txBox="1"/>
          <p:nvPr/>
        </p:nvSpPr>
        <p:spPr>
          <a:xfrm>
            <a:off x="4434658" y="10661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9E96E-0C12-7958-4F7D-00A2D0F039D2}"/>
              </a:ext>
            </a:extLst>
          </p:cNvPr>
          <p:cNvSpPr txBox="1"/>
          <p:nvPr/>
        </p:nvSpPr>
        <p:spPr>
          <a:xfrm>
            <a:off x="10608399" y="5019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Roboto" panose="02000000000000000000" pitchFamily="2" charset="0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1703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121</Words>
  <Application>Microsoft Office PowerPoint</Application>
  <PresentationFormat>Widescreen</PresentationFormat>
  <Paragraphs>42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KeunHong Son</dc:creator>
  <cp:lastModifiedBy>KeunHong Son</cp:lastModifiedBy>
  <cp:revision>49</cp:revision>
  <dcterms:created xsi:type="dcterms:W3CDTF">2023-09-07T04:32:34Z</dcterms:created>
  <dcterms:modified xsi:type="dcterms:W3CDTF">2024-03-18T16:21:47Z</dcterms:modified>
</cp:coreProperties>
</file>